
<file path=[Content_Types].xml><?xml version="1.0" encoding="utf-8"?>
<Types xmlns="http://schemas.openxmlformats.org/package/2006/content-types"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6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7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82.xml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7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0.xml"/>
  <Override ContentType="application/vnd.openxmlformats-officedocument.presentationml.commentAuthors+xml" PartName="/ppt/commentAuthors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87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85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83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81.xml"/>
  <Default ContentType="image/jpeg" Extension="jpeg"/>
  <Default ContentType="image/x-emf" Extension="emf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70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79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77.xml"/>
  <Default ContentType="image/svg+xml" Extension="svg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84.xml"/>
  <Override ContentType="application/vnd.openxmlformats-officedocument.presentationml.slide+xml" PartName="/ppt/slides/slide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73.xml"/>
  <Default ContentType="application/vnd.openxmlformats-package.relationships+xml" Extension="rels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8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=""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64" d="100"/>
          <a:sy n="64" d="100"/>
        </p:scale>
        <p:origin x="-1158" y="-10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pPr/>
              <a:t>12/11/2021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xmlns="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77222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3501442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14787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311701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7715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7812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175923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06894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192541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1531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3738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02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3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425707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=""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68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69774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81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83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8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0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1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=""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=""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=""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37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Приемная</cp:lastModifiedBy>
  <cp:revision>555</cp:revision>
  <dcterms:created xsi:type="dcterms:W3CDTF">2016-12-13T02:44:52Z</dcterms:created>
  <dcterms:modified xsi:type="dcterms:W3CDTF">2021-11-12T08:49:44Z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2116159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